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6081-1F79-44B4-ABE5-1B7A87D977F1}" type="datetimeFigureOut">
              <a:rPr lang="el-GR" smtClean="0"/>
              <a:t>21/2/2016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AB0-550F-4B9F-9497-7B4F3695A5E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966;&#965;&#954;&#953;&#945;\FYKIA\&#915;&#925;&#937;&#929;&#921;&#918;&#927;&#925;&#932;&#913;&#931;%20&#932;&#913;%20&#934;&#933;&#922;&#919;\&#919;%20&#931;&#959;&#957;&#940;&#964;&#945;%20&#964;&#959;&#965;%20&#931;&#949;&#955;&#951;&#957;&#972;&#966;&#969;&#964;&#959;&#962;%20-%20Moonlight%20Sonat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966;&#965;&#954;&#953;&#945;\FYKIA\&#915;&#925;&#937;&#929;&#921;&#918;&#927;&#925;&#932;&#913;&#931;%20&#932;&#913;%20&#934;&#933;&#922;&#919;\&#919;%20&#931;&#959;&#957;&#940;&#964;&#945;%20&#964;&#959;&#965;%20&#931;&#949;&#955;&#951;&#957;&#972;&#966;&#969;&#964;&#959;&#962;%20-%20Moonlight%20Sonata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____________Microsoft_Office_Word_97_-_20031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00496" y="357166"/>
            <a:ext cx="5000660" cy="2571768"/>
          </a:xfrm>
        </p:spPr>
        <p:txBody>
          <a:bodyPr>
            <a:normAutofit/>
          </a:bodyPr>
          <a:lstStyle/>
          <a:p>
            <a:r>
              <a:rPr lang="el-GR" sz="4400" dirty="0" smtClean="0">
                <a:latin typeface="Arial" pitchFamily="34" charset="0"/>
                <a:cs typeface="Arial" pitchFamily="34" charset="0"/>
              </a:rPr>
              <a:t>ΓΙΟΡΤΗ ΦΥΣΙΚΗΣ</a:t>
            </a:r>
            <a:endParaRPr lang="el-G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Εικόνα 1" descr="C:\Users\user\Desktop\unnam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3636" b="13636"/>
          <a:stretch>
            <a:fillRect/>
          </a:stretch>
        </p:blipFill>
        <p:spPr bwMode="auto">
          <a:xfrm>
            <a:off x="642911" y="171448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3438" y="3429000"/>
            <a:ext cx="4143404" cy="2786082"/>
          </a:xfrm>
        </p:spPr>
        <p:txBody>
          <a:bodyPr>
            <a:noAutofit/>
          </a:bodyPr>
          <a:lstStyle/>
          <a:p>
            <a:r>
              <a:rPr lang="el-GR" sz="3200" dirty="0" smtClean="0"/>
              <a:t>Από το 2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Δημοτικό Σχολείο </a:t>
            </a:r>
            <a:r>
              <a:rPr lang="el-GR" sz="3200" dirty="0" err="1" smtClean="0"/>
              <a:t>Ν.Περάμου</a:t>
            </a:r>
            <a:endParaRPr lang="el-GR" sz="3200" dirty="0" smtClean="0"/>
          </a:p>
          <a:p>
            <a:r>
              <a:rPr lang="el-GR" sz="3200" dirty="0" smtClean="0"/>
              <a:t>06/05/2015 και 07/05/2015</a:t>
            </a:r>
          </a:p>
          <a:p>
            <a:endParaRPr lang="el-GR" sz="3200" dirty="0"/>
          </a:p>
        </p:txBody>
      </p:sp>
      <p:pic>
        <p:nvPicPr>
          <p:cNvPr id="14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pic>
        <p:nvPicPr>
          <p:cNvPr id="9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pic>
        <p:nvPicPr>
          <p:cNvPr id="12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6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26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2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2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26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ΤΟ ΜΠΑΛΟΝΙ ΠΟΥ ΦΟΥΣΚΩΝΕΙ ΜΟΝΟ ΤΟΥ</a:t>
            </a:r>
            <a:endParaRPr lang="el-GR" sz="3600" dirty="0"/>
          </a:p>
        </p:txBody>
      </p:sp>
      <p:pic>
        <p:nvPicPr>
          <p:cNvPr id="75778" name="Picture 2" descr="C:\Users\mairi\Desktop\ΦΩΤΟΓΡΑΦΙΕΣ ΓΙΑ ΔΗΜΟΤΙΚΟ 4-6-15\Φωτο με πειράματα Γυμνασίου Λυκείου\IMG_20150507_12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071546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l-GR" sz="3600" dirty="0" smtClean="0"/>
              <a:t>ΑΓΩΓΙΜΟΤΗΤΑ ΝΕΡΟΥ</a:t>
            </a:r>
            <a:endParaRPr lang="el-GR" sz="3600" dirty="0"/>
          </a:p>
        </p:txBody>
      </p:sp>
      <p:pic>
        <p:nvPicPr>
          <p:cNvPr id="76802" name="Picture 2" descr="C:\Users\mairi\Desktop\ΦΩΤΟΓΡΑΦΙΕΣ ΓΙΑ ΔΗΜΟΤΙΚΟ 4-6-15\DSCN2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1142984"/>
            <a:ext cx="8286808" cy="498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l-GR" sz="3600" dirty="0" smtClean="0"/>
              <a:t>ΒΓΑΖΩ ΤΟ ΚΕΡΜΑ ΧΩΡΙΣ ΝΑ ΒΡΕΞΩ ΤΑ ΧΕΡΙΑ </a:t>
            </a:r>
            <a:endParaRPr lang="el-GR" sz="3600" dirty="0"/>
          </a:p>
        </p:txBody>
      </p:sp>
      <p:pic>
        <p:nvPicPr>
          <p:cNvPr id="57346" name="Picture 2" descr="C:\Users\mairi\Desktop\ΦΩΤΟΓΡΑΦΙΕΣ ΓΙΑ ΔΗΜΟΤΙΚΟ 4-6-15\DSCN2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214422"/>
            <a:ext cx="7858180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8850" name="Picture 2" descr="C:\Users\mairi\Desktop\ΦΩΤΟΓΡΑΦΙΕΣ ΓΙΑ ΔΗΜΟΤΙΚΟ 4-6-15\DSCN2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ΑΟΡΑΤΟ ΠΟΤΗΡΙ</a:t>
            </a:r>
            <a:endParaRPr lang="el-GR" dirty="0"/>
          </a:p>
        </p:txBody>
      </p:sp>
      <p:pic>
        <p:nvPicPr>
          <p:cNvPr id="79874" name="Picture 2" descr="C:\Users\mairi\Desktop\ΦΩΤΟΓΡΑΦΙΕΣ ΓΙΑ ΔΗΜΟΤΙΚΟ 4-6-15\DSCN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7" y="857232"/>
            <a:ext cx="8215370" cy="526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ΜΑΓΝΗΤΙΚΟ ΠΕΔΙΟ</a:t>
            </a:r>
            <a:endParaRPr lang="el-GR" dirty="0"/>
          </a:p>
        </p:txBody>
      </p:sp>
      <p:pic>
        <p:nvPicPr>
          <p:cNvPr id="80898" name="Picture 2" descr="C:\Users\mairi\Desktop\ΦΩΤΟΓΡΑΦΙΕΣ ΓΙΑ ΔΗΜΟΤΙΚΟ 4-6-15\DSCN2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3" y="1214422"/>
            <a:ext cx="8001055" cy="491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ΑΕΡΑΣ ΤΣΑΛΑΚΩΝΕΙ ΜΕΤΑΛΛΑ</a:t>
            </a:r>
            <a:endParaRPr lang="el-GR" dirty="0"/>
          </a:p>
        </p:txBody>
      </p:sp>
      <p:pic>
        <p:nvPicPr>
          <p:cNvPr id="56322" name="Picture 2" descr="C:\Users\mairi\Desktop\ΦΩΤΟΓΡΑΦΙΕΣ ΓΙΑ ΔΗΜΟΤΙΚΟ 4-6-15\DSCN2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70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14348" y="1071546"/>
          <a:ext cx="7783310" cy="3997342"/>
        </p:xfrm>
        <a:graphic>
          <a:graphicData uri="http://schemas.openxmlformats.org/presentationml/2006/ole">
            <p:oleObj spid="_x0000_s1026" name="Document" r:id="rId4" imgW="9392375" imgH="5055793" progId="Word.Document.8">
              <p:embed/>
            </p:oleObj>
          </a:graphicData>
        </a:graphic>
      </p:graphicFrame>
      <p:pic>
        <p:nvPicPr>
          <p:cNvPr id="4" name="Η Σονάτα του Σεληνόφωτος - Moonlight Sona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	</a:t>
            </a:r>
            <a:r>
              <a:rPr lang="el-GR" sz="4400" dirty="0" smtClean="0"/>
              <a:t>Συνεργασία</a:t>
            </a:r>
            <a:endParaRPr lang="el-GR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Αποφασίσαμε μετά από συζήτηση με τον καθηγητή Φυσικής </a:t>
            </a:r>
            <a:r>
              <a:rPr lang="el-GR" dirty="0" err="1" smtClean="0"/>
              <a:t>κ.Βασιλειάδη</a:t>
            </a:r>
            <a:r>
              <a:rPr lang="el-GR" dirty="0" smtClean="0"/>
              <a:t> ,να συνεργαστούμε και να συνδιοργανώσουμε τη Γιορτή Φυσικής.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Στη γιορτή  συμμετείχαν οι μαθητές της </a:t>
            </a:r>
            <a:r>
              <a:rPr lang="el-GR" dirty="0" err="1" smtClean="0"/>
              <a:t>Ε΄και</a:t>
            </a:r>
            <a:r>
              <a:rPr lang="el-GR" dirty="0" smtClean="0"/>
              <a:t> </a:t>
            </a:r>
            <a:r>
              <a:rPr lang="el-GR" dirty="0" err="1" smtClean="0"/>
              <a:t>ΣΤ΄τάξης</a:t>
            </a:r>
            <a:r>
              <a:rPr lang="el-GR" dirty="0" smtClean="0"/>
              <a:t> με τις υπεύθυνες </a:t>
            </a:r>
            <a:r>
              <a:rPr lang="el-GR" dirty="0" err="1" smtClean="0"/>
              <a:t>εκπ</a:t>
            </a:r>
            <a:r>
              <a:rPr lang="el-GR" dirty="0" smtClean="0"/>
              <a:t>/</a:t>
            </a:r>
            <a:r>
              <a:rPr lang="el-GR" smtClean="0"/>
              <a:t>κούς</a:t>
            </a:r>
            <a:r>
              <a:rPr lang="el-GR" dirty="0" smtClean="0"/>
              <a:t> </a:t>
            </a:r>
            <a:r>
              <a:rPr lang="el-GR" dirty="0" err="1" smtClean="0"/>
              <a:t>κ,Κλείτσα</a:t>
            </a:r>
            <a:r>
              <a:rPr lang="el-GR" dirty="0" smtClean="0"/>
              <a:t> Μαίρη-Άννα και </a:t>
            </a:r>
            <a:r>
              <a:rPr lang="el-GR" dirty="0" err="1" smtClean="0"/>
              <a:t>κ.Ζωγράφου</a:t>
            </a:r>
            <a:r>
              <a:rPr lang="el-GR" dirty="0" smtClean="0"/>
              <a:t> Γεωργία, αντίστοιχα.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Οι μαθητές  με την καθοδήγηση του </a:t>
            </a:r>
            <a:r>
              <a:rPr lang="el-GR" dirty="0" err="1" smtClean="0"/>
              <a:t>κ.Βασιλειάδη</a:t>
            </a:r>
            <a:r>
              <a:rPr lang="el-GR" dirty="0" smtClean="0"/>
              <a:t> και της δικής μας θα εκτελέσουν πειράματα ,θα προβληματιστούν ,θα ανακαλύψουν και στο τέλος θα κατανοήσουν μέσα από τη βιωματική αυτή δράση γιατί συμβαίνουν κάποια πράγματα.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Να δημιουργήσουν πιο στενή σχέση με το μάθημα της Φυσικής.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Να εκτελέσουν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Να παρατηρήσουν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Να ανακαλύψουν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Να συνεργαστούν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Και κυρίως να χαρούν!!!</a:t>
            </a:r>
          </a:p>
          <a:p>
            <a:pPr lvl="4"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Τα πειράματα ήταν μέσα στα πλαίσια της διδακτέας ύλης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Είχαν διαφορετικό βαθμό δυσκολίας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Τα υλικά ήταν απλά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λεμόνια,ξύδι,αμμωνία</a:t>
            </a:r>
            <a:r>
              <a:rPr lang="el-GR" dirty="0" smtClean="0"/>
              <a:t> </a:t>
            </a:r>
            <a:r>
              <a:rPr lang="el-GR" dirty="0" err="1" smtClean="0"/>
              <a:t>μαγνήτης,καλώδια</a:t>
            </a:r>
            <a:r>
              <a:rPr lang="el-GR" dirty="0" smtClean="0"/>
              <a:t>  λαμπάκια κ.ά.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Συνολικά ήταν 20 πειράματα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Οι μαθητές χωρίστηκαν σε δέκα ομάδες των τεσσάρων και εκτέλεσαν από δύο πειράματα.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Ακολούθησαν τέσσερις συναντήσεις με τον καθηγητή Φυσικής στο χώρο του σχολείου και στο εργαστήριο Φυσικής στο Λύκειο.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Ήρθαν σε επαφή με τα υλικά και τον τρόπο εκτέλεσης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Εκτέλεσαν, παρατήρησαν, ανακάλυψαν, συμπεράνανε.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ΤΑ ΠΕΙΡΑΜΑΤΑ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Ενδεικτικά αναφέρονται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Το αβγό που μπαινοβγαίνει στο μπουκάλι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Μαντήλι που δε καίγεται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 αέρας τσαλακώνει τα μέταλλα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Συγκοινωνούντα δοχεία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Μεταφορά νερού με τρύπιο μπουκάλι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Σε όλη τη διάρκεια της εκτέλεσης και παρουσίασης των πειραμάτων  δύο μαθητές του Λυκείου βρισκόταν διπλά σε κάθε ομάδα για κάθε περίπτωση .</a:t>
            </a:r>
            <a:br>
              <a:rPr lang="el-GR" sz="3200" dirty="0" smtClean="0"/>
            </a:br>
            <a:r>
              <a:rPr lang="el-GR" sz="3200" dirty="0" smtClean="0"/>
              <a:t>Οι μικροί μαθητές εξηγούσαν τον τρόπο εκτέλεσης και το αποτέλεσμα με απλά λόγια στους μαθητές των μικρότερων τάξεων που ήρθαν να παρακολουθήσουν την παρουσίαση.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ΤΟ ΜΠΑΛΟΝΙ ΠΟΥ ΦΟΥΣΚΩΝΕΙ ΑΝΑΠΟΔΑ</a:t>
            </a:r>
            <a:endParaRPr lang="el-GR" sz="3600" dirty="0"/>
          </a:p>
        </p:txBody>
      </p:sp>
      <p:pic>
        <p:nvPicPr>
          <p:cNvPr id="74754" name="Picture 2" descr="C:\Users\mairi\Desktop\ΦΩΤΟΓΡΑΦΙΕΣ ΓΙΑ ΔΗΜΟΤΙΚΟ 4-6-15\Φωτο με πειράματα Γυμνασίου Λυκείου\IMG_20150507_104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071546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270</Words>
  <Application>Microsoft Office PowerPoint</Application>
  <PresentationFormat>Προβολή στην οθόνη (4:3)</PresentationFormat>
  <Paragraphs>41</Paragraphs>
  <Slides>17</Slides>
  <Notes>0</Notes>
  <HiddenSlides>0</HiddenSlides>
  <MMClips>7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Document</vt:lpstr>
      <vt:lpstr>ΓΙΟΡΤΗ ΦΥΣΙΚΗΣ</vt:lpstr>
      <vt:lpstr>Διαφάνεια 2</vt:lpstr>
      <vt:lpstr> Συνεργασία</vt:lpstr>
      <vt:lpstr>Στόχοι</vt:lpstr>
      <vt:lpstr> </vt:lpstr>
      <vt:lpstr>Διαφάνεια 6</vt:lpstr>
      <vt:lpstr>  ΤΑ ΠΕΙΡΑΜΑΤΑ</vt:lpstr>
      <vt:lpstr>Σε όλη τη διάρκεια της εκτέλεσης και παρουσίασης των πειραμάτων  δύο μαθητές του Λυκείου βρισκόταν διπλά σε κάθε ομάδα για κάθε περίπτωση . Οι μικροί μαθητές εξηγούσαν τον τρόπο εκτέλεσης και το αποτέλεσμα με απλά λόγια στους μαθητές των μικρότερων τάξεων που ήρθαν να παρακολουθήσουν την παρουσίαση. </vt:lpstr>
      <vt:lpstr>ΤΟ ΜΠΑΛΟΝΙ ΠΟΥ ΦΟΥΣΚΩΝΕΙ ΑΝΑΠΟΔΑ</vt:lpstr>
      <vt:lpstr>ΤΟ ΜΠΑΛΟΝΙ ΠΟΥ ΦΟΥΣΚΩΝΕΙ ΜΟΝΟ ΤΟΥ</vt:lpstr>
      <vt:lpstr>ΑΓΩΓΙΜΟΤΗΤΑ ΝΕΡΟΥ</vt:lpstr>
      <vt:lpstr>ΒΓΑΖΩ ΤΟ ΚΕΡΜΑ ΧΩΡΙΣ ΝΑ ΒΡΕΞΩ ΤΑ ΧΕΡΙΑ </vt:lpstr>
      <vt:lpstr>Διαφάνεια 13</vt:lpstr>
      <vt:lpstr>ΤΟ ΑΟΡΑΤΟ ΠΟΤΗΡΙ</vt:lpstr>
      <vt:lpstr>ΜΑΓΝΗΤΙΚΟ ΠΕΔΙΟ</vt:lpstr>
      <vt:lpstr>Ο ΑΕΡΑΣ ΤΣΑΛΑΚΩΝΕΙ ΜΕΤΑΛΛΑ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ΓΙΟΡΤΗ ΦΥΣΙΚΗΣ</dc:title>
  <dc:creator>mairi</dc:creator>
  <cp:lastModifiedBy>mairi</cp:lastModifiedBy>
  <cp:revision>1</cp:revision>
  <dcterms:created xsi:type="dcterms:W3CDTF">2016-02-21T20:03:16Z</dcterms:created>
  <dcterms:modified xsi:type="dcterms:W3CDTF">2016-02-21T20:12:43Z</dcterms:modified>
</cp:coreProperties>
</file>