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Δανία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9/9c/Flag_of_Denmark.svg/125px-Flag_of_Denmark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7429552" cy="4572032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3000364" y="1142984"/>
            <a:ext cx="2357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u="sng" dirty="0" smtClean="0"/>
              <a:t>Σημαία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/>
              <a:t>Λίγα λόγια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Το 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Βασίλειο της Δανίας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ή </a:t>
            </a:r>
            <a:r>
              <a:rPr lang="el-GR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Δανιμαρκία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ή απλά 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Δανία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είναι μια χώρα που βρίσκεται στη Σκανδιναβία, στη βόρεια </a:t>
            </a:r>
            <a:r>
              <a:rPr lang="el-GR" sz="2800" dirty="0" smtClean="0">
                <a:solidFill>
                  <a:schemeClr val="tx1"/>
                </a:solidFill>
              </a:rPr>
              <a:t>Ευρώπη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Συνορεύει από ξηράς μόνο με τη Γερμανία, ενώ από θαλάσσης γειτνιάζει με τη Σουηδία, τη Βόρεια Θάλασσα και τη Βαλτική. </a:t>
            </a:r>
          </a:p>
          <a:p>
            <a:pPr algn="just"/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Η συνολική ακτογραμμή είναι αρκετά μεγάλη και φτάνει τα 7.314 </a:t>
            </a:r>
            <a:r>
              <a:rPr lang="el-G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χλμ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Η Δανία είναι μία τελείως επίπεδη χώρα, καθώς το υψηλότερο σημείο της μόλις που ξεπερνάει τα 150 μέτρα πάνω από την επιφάνεια της θάλασσας. </a:t>
            </a:r>
            <a:endParaRPr lang="el-G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/>
              <a:t>Από</a:t>
            </a:r>
            <a:br>
              <a:rPr lang="el-GR" dirty="0" smtClean="0"/>
            </a:br>
            <a:r>
              <a:rPr lang="el-GR" dirty="0" smtClean="0"/>
              <a:t>την</a:t>
            </a:r>
            <a:br>
              <a:rPr lang="el-GR" dirty="0" smtClean="0"/>
            </a:br>
            <a:r>
              <a:rPr lang="el-GR" dirty="0" err="1" smtClean="0"/>
              <a:t>Μαριφίνα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 smtClean="0"/>
              <a:t>Παναγιωτίδου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PresentationFormat>Προβολή στην οθόνη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Δανία</vt:lpstr>
      <vt:lpstr>Διαφάνεια 2</vt:lpstr>
      <vt:lpstr>Λίγα λόγια</vt:lpstr>
      <vt:lpstr>Από την Μαριφίνα Παναγιωτίδου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7</cp:revision>
  <dcterms:created xsi:type="dcterms:W3CDTF">2016-04-15T08:33:53Z</dcterms:created>
  <dcterms:modified xsi:type="dcterms:W3CDTF">2016-06-03T10:24:17Z</dcterms:modified>
</cp:coreProperties>
</file>