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79" r:id="rId4"/>
    <p:sldId id="278" r:id="rId5"/>
    <p:sldId id="265" r:id="rId6"/>
    <p:sldId id="281" r:id="rId7"/>
    <p:sldId id="266" r:id="rId8"/>
    <p:sldId id="267" r:id="rId9"/>
    <p:sldId id="269" r:id="rId10"/>
    <p:sldId id="270" r:id="rId11"/>
    <p:sldId id="271" r:id="rId12"/>
    <p:sldId id="272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62" autoAdjust="0"/>
  </p:normalViewPr>
  <p:slideViewPr>
    <p:cSldViewPr>
      <p:cViewPr>
        <p:scale>
          <a:sx n="50" d="100"/>
          <a:sy n="50" d="100"/>
        </p:scale>
        <p:origin x="-107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3%CE%BA%CE%B1%CE%BC%CF%80%CF%8C%CE%BD" TargetMode="External"/><Relationship Id="rId3" Type="http://schemas.openxmlformats.org/officeDocument/2006/relationships/hyperlink" Target="https://el.wikipedia.org/wiki/%CE%91%CF%84%CE%BB%CE%B1%CE%BD%CF%84%CE%B9%CE%BA%CF%8C%CF%82_%CE%A9%CE%BA%CE%B5%CE%B1%CE%BD%CF%8C%CF%82" TargetMode="External"/><Relationship Id="rId7" Type="http://schemas.openxmlformats.org/officeDocument/2006/relationships/hyperlink" Target="https://el.wikipedia.org/wiki/%CE%99%CF%83%CE%B7%CE%BC%CE%B5%CF%81%CE%B9%CE%BD%CE%AE_%CE%93%CE%BF%CF%85%CE%B9%CE%BD%CE%AD%CE%B1" TargetMode="External"/><Relationship Id="rId2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l.wikipedia.org/wiki/%CE%9A%CE%B5%CE%BD%CF%84%CF%81%CE%BF%CE%B1%CF%86%CF%81%CE%B9%CE%BA%CE%B1%CE%BD%CE%B9%CE%BA%CE%AE_%CE%94%CE%B7%CE%BC%CE%BF%CE%BA%CF%81%CE%B1%CF%84%CE%AF%CE%B1" TargetMode="External"/><Relationship Id="rId5" Type="http://schemas.openxmlformats.org/officeDocument/2006/relationships/hyperlink" Target="https://el.wikipedia.org/wiki/%CE%A4%CF%83%CE%B1%CE%BD%CF%84" TargetMode="External"/><Relationship Id="rId4" Type="http://schemas.openxmlformats.org/officeDocument/2006/relationships/hyperlink" Target="https://el.wikipedia.org/wiki/%CE%9D%CE%B9%CE%B3%CE%B7%CF%81%CE%AF%CE%B1" TargetMode="External"/><Relationship Id="rId9" Type="http://schemas.openxmlformats.org/officeDocument/2006/relationships/hyperlink" Target="https://el.wikipedia.org/wiki/%CE%94%CE%B7%CE%BC%CE%BF%CE%BA%CF%81%CE%B1%CF%84%CE%AF%CE%B1_%CF%84%CE%BF%CF%85_%CE%9A%CE%BF%CE%BD%CE%B3%CE%BA%CF%8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7200" dirty="0" smtClean="0"/>
              <a:t>ΚΑΜΕΡΟΥΝ</a:t>
            </a:r>
            <a:endParaRPr lang="el-GR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Η κτηνοτροφία ασκείται σε όλη τη χώρα.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 smtClean="0"/>
              <a:t>αλιεία απασχολεί περίπου 5.000 άτομα και παράγει 20.000 τόνους θαλασσινών το χρόνο. </a:t>
            </a:r>
            <a:endParaRPr lang="el-GR" sz="3600" dirty="0" smtClean="0"/>
          </a:p>
          <a:p>
            <a:r>
              <a:rPr lang="el-GR" sz="3600" dirty="0" smtClean="0"/>
              <a:t>Το </a:t>
            </a:r>
            <a:r>
              <a:rPr lang="el-GR" sz="3600" dirty="0" smtClean="0"/>
              <a:t>κυνήγι, από παλιά βασικό είδος διατροφής για τις αγροτικές περιοχές, σήμερα είναι δημοφιλές στα αστικά κέντρα. </a:t>
            </a:r>
            <a:endParaRPr lang="el-GR" sz="3600" dirty="0" smtClean="0"/>
          </a:p>
          <a:p>
            <a:r>
              <a:rPr lang="el-GR" sz="3600" dirty="0" smtClean="0"/>
              <a:t>Το </a:t>
            </a:r>
            <a:r>
              <a:rPr lang="el-GR" sz="3600" dirty="0" smtClean="0"/>
              <a:t>εμπόριο κρέατος θηραμάτων έχει σήμερα ξεπεράσει την αποψίλωση των δασών ως η κύρια απειλή για την άγρια ζωή στο Καμερούν.</a:t>
            </a:r>
            <a:endParaRPr lang="el-G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ΓΕΩΓΡΑΦΙΚΑ ΣΤΟΙΧΕΙΑ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Το Καμερούν έχει έκταση 475.442 </a:t>
            </a:r>
            <a:r>
              <a:rPr lang="el-GR" sz="2800" dirty="0" smtClean="0">
                <a:hlinkClick r:id="rId2" tooltip="Τετραγωνικό χιλιόμετρο"/>
              </a:rPr>
              <a:t>τετραγωνικών χιλιομέτρων</a:t>
            </a:r>
            <a:r>
              <a:rPr lang="el-GR" sz="2800" dirty="0" smtClean="0"/>
              <a:t> και είναι η 54η χώρα στον κόσμο σε έκταση. Δυτικά βρέχεται από τον </a:t>
            </a:r>
            <a:r>
              <a:rPr lang="el-GR" sz="2800" dirty="0" smtClean="0">
                <a:hlinkClick r:id="rId3" tooltip="Ατλαντικός Ωκεανός"/>
              </a:rPr>
              <a:t>Ατλαντικό ωκεανό</a:t>
            </a:r>
            <a:r>
              <a:rPr lang="el-GR" sz="2800" dirty="0" smtClean="0"/>
              <a:t> και ειδικότερα από </a:t>
            </a:r>
            <a:r>
              <a:rPr lang="el-GR" sz="2800" dirty="0" err="1" smtClean="0"/>
              <a:t>τον</a:t>
            </a:r>
            <a:r>
              <a:rPr lang="el-GR" sz="2800" i="1" dirty="0" err="1" smtClean="0"/>
              <a:t>Όρμο</a:t>
            </a:r>
            <a:r>
              <a:rPr lang="el-GR" sz="2800" i="1" dirty="0" smtClean="0"/>
              <a:t> του </a:t>
            </a:r>
            <a:r>
              <a:rPr lang="el-GR" sz="2800" i="1" dirty="0" err="1" smtClean="0"/>
              <a:t>Μπόνι</a:t>
            </a:r>
            <a:r>
              <a:rPr lang="el-GR" sz="2800" dirty="0" smtClean="0"/>
              <a:t> που είναι τμήμα του </a:t>
            </a:r>
            <a:r>
              <a:rPr lang="el-GR" sz="2800" i="1" dirty="0" smtClean="0"/>
              <a:t>Κόλπου της Γουινέας</a:t>
            </a:r>
            <a:r>
              <a:rPr lang="el-GR" sz="2800" dirty="0" smtClean="0"/>
              <a:t>. Στην ταξιδιωτική λογοτεχνία συχνά ονομάζεται «Αφρική σε μικρογραφία» καθώς περιλαμβάνει ένα αντιπροσωπευτικό δείγμα από τα πολλά διαφορετικά φυσικά τοπία όλης της ηπείρου: ακτές, ερήμους, βουνά, τροπικά δάση και σαβάνες. Συνορεύει με τη </a:t>
            </a:r>
            <a:r>
              <a:rPr lang="el-GR" sz="2800" dirty="0" smtClean="0">
                <a:hlinkClick r:id="rId4" tooltip="Νιγηρία"/>
              </a:rPr>
              <a:t>Νιγηρία</a:t>
            </a:r>
            <a:r>
              <a:rPr lang="el-GR" sz="2800" dirty="0" smtClean="0"/>
              <a:t> στα δυτικά, το </a:t>
            </a:r>
            <a:r>
              <a:rPr lang="el-GR" sz="2800" dirty="0" smtClean="0">
                <a:hlinkClick r:id="rId5" tooltip="Τσαντ"/>
              </a:rPr>
              <a:t>Τσαντ</a:t>
            </a:r>
            <a:r>
              <a:rPr lang="el-GR" sz="2800" dirty="0" smtClean="0"/>
              <a:t> στα βορειοανατολικά, την </a:t>
            </a:r>
            <a:r>
              <a:rPr lang="el-GR" sz="2800" dirty="0" smtClean="0">
                <a:hlinkClick r:id="rId6" tooltip="Κεντροαφρικανική Δημοκρατία"/>
              </a:rPr>
              <a:t>Κεντροαφρικανική Δημοκρατία</a:t>
            </a:r>
            <a:r>
              <a:rPr lang="el-GR" sz="2800" dirty="0" smtClean="0"/>
              <a:t> στα ανατολικά και την </a:t>
            </a:r>
            <a:r>
              <a:rPr lang="el-GR" sz="2800" dirty="0" smtClean="0">
                <a:hlinkClick r:id="rId7" tooltip="Ισημερινή Γουινέα"/>
              </a:rPr>
              <a:t>Ισημερινή Γουινέα</a:t>
            </a:r>
            <a:r>
              <a:rPr lang="el-GR" sz="2800" dirty="0" smtClean="0"/>
              <a:t>, τη </a:t>
            </a:r>
            <a:r>
              <a:rPr lang="el-GR" sz="2800" dirty="0" smtClean="0">
                <a:hlinkClick r:id="rId8" tooltip="Γκαμπόν"/>
              </a:rPr>
              <a:t>Γκαμπόν</a:t>
            </a:r>
            <a:r>
              <a:rPr lang="el-GR" sz="2800" dirty="0" smtClean="0"/>
              <a:t> και τη </a:t>
            </a:r>
            <a:r>
              <a:rPr lang="el-GR" sz="2800" dirty="0" smtClean="0">
                <a:hlinkClick r:id="rId9" tooltip="Δημοκρατία του Κονγκό"/>
              </a:rPr>
              <a:t>Δημοκρατία του Κονγκό</a:t>
            </a:r>
            <a:r>
              <a:rPr lang="el-GR" sz="2800" dirty="0" smtClean="0"/>
              <a:t> στα νότια.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ΕΥΧΑΡΙΣΤΩ ΠΟΥ ΜΕ ΠΑΡΑΚΟΛΟΥΘΗΣΑΤΕ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ΣΠΥΡΟΣ ΑΡΖΟΓΛΟΥ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5400" dirty="0" smtClean="0"/>
              <a:t>Η ΠΡΩΤΕΥΟΥΣΑ ΕΙΝΑΙ ΓΙΑΟΥΝΤΕ ΑΛΛΑ Η ΜΕΓΑΛΥΤΕΡΗ ΠΟΛΗ ΕΙΝΑΙ Η ΝΤΟΥΑΛΑ</a:t>
            </a:r>
          </a:p>
          <a:p>
            <a:r>
              <a:rPr lang="el-GR" sz="5400" dirty="0" smtClean="0"/>
              <a:t>Ο ΠΛΗΘΥΣΜΟΣ ΤΟΥ ΚΑΜΕΡΟΥΝ ΕΙΝΑΙ 21.917.602</a:t>
            </a:r>
          </a:p>
          <a:p>
            <a:r>
              <a:rPr lang="el-GR" sz="5400" dirty="0" smtClean="0"/>
              <a:t>ΤΟ ΝΟΜΙΣΜΑ ΕΙΝΑΙ ΦΡΑΓΚΟ </a:t>
            </a:r>
            <a:r>
              <a:rPr lang="en-US" sz="5400" dirty="0" smtClean="0"/>
              <a:t>CFA</a:t>
            </a:r>
            <a:r>
              <a:rPr lang="el-GR" sz="5400" dirty="0" smtClean="0"/>
              <a:t> ΚΕΝΤΡΙΚΗΣ ΑΦΡΙΚΗΣ</a:t>
            </a:r>
            <a:endParaRPr lang="el-GR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500429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Η ΣΗΜΑΙΑ </a:t>
            </a:r>
          </a:p>
          <a:p>
            <a:pPr algn="ctr"/>
            <a:r>
              <a:rPr lang="el-G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ΤΟΥ       ΚΑΜΕΡΟΥΝ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0"/>
            <a:ext cx="5643570" cy="68579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071934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Ο ΠΡΟΕΔΡΟΣ</a:t>
            </a:r>
          </a:p>
          <a:p>
            <a:pPr algn="ctr"/>
            <a:r>
              <a:rPr lang="el-G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ΤΟΥ ΚΑΜΕΡΟΥΝ </a:t>
            </a:r>
          </a:p>
          <a:p>
            <a:pPr algn="ctr"/>
            <a:r>
              <a:rPr lang="el-G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ΕΙΝΑΙ Ο ΚΑΜΕΡΟΥΝ</a:t>
            </a:r>
          </a:p>
          <a:p>
            <a:pPr algn="ctr"/>
            <a:r>
              <a:rPr lang="el-G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ΠΟΛ ΜΠΙΓΙΑ</a:t>
            </a:r>
            <a:endParaRPr lang="el-GR" sz="5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4071934" y="0"/>
            <a:ext cx="5072065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ΟΙ </a:t>
            </a:r>
            <a:r>
              <a:rPr lang="el-GR" dirty="0" smtClean="0"/>
              <a:t>ΠΕΡΙΦΕΡΕΙΕΣ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ΤΟΥ</a:t>
            </a:r>
            <a:br>
              <a:rPr lang="el-GR" dirty="0" smtClean="0"/>
            </a:br>
            <a:r>
              <a:rPr lang="el-GR" dirty="0" smtClean="0"/>
              <a:t>ΚΑΜΕΡΟΥΝ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807263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413" b="21413"/>
          <a:stretch>
            <a:fillRect/>
          </a:stretch>
        </p:blipFill>
        <p:spPr>
          <a:xfrm>
            <a:off x="0" y="38100"/>
            <a:ext cx="9163050" cy="68199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834321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ΜΟΥΣΙΚΗ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Αποτέλεσμα εικόνας για ΜΟΥΣΙΚΗ ΚΑΜΕΡΟΥ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6627" name="Picture 3" descr="C:\Users\user\Desktop\Ε.Ζ\αρχείο λήψη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ΟΙΚΟΝΟΜΙΑ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117</Words>
  <Application>Microsoft Office PowerPoint</Application>
  <PresentationFormat>Προβολή στην οθόνη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Office Theme</vt:lpstr>
      <vt:lpstr>ΚΑΜΕΡΟΥΝ</vt:lpstr>
      <vt:lpstr>Διαφάνεια 2</vt:lpstr>
      <vt:lpstr>Διαφάνεια 3</vt:lpstr>
      <vt:lpstr>Διαφάνεια 4</vt:lpstr>
      <vt:lpstr>ΟΙ ΠΕΡΙΦΕΡΕΙΕΣ  ΤΟΥ ΚΑΜΕΡΟΥΝ </vt:lpstr>
      <vt:lpstr>Διαφάνεια 6</vt:lpstr>
      <vt:lpstr>ΜΟΥΣΙΚΗ</vt:lpstr>
      <vt:lpstr>Διαφάνεια 8</vt:lpstr>
      <vt:lpstr>ΟΙΚΟΝΟΜΙΑ</vt:lpstr>
      <vt:lpstr>Διαφάνεια 10</vt:lpstr>
      <vt:lpstr>ΓΕΩΓΡΑΦΙΚΑ ΣΤΟΙΧΕΙΑ</vt:lpstr>
      <vt:lpstr>Διαφάνεια 12</vt:lpstr>
      <vt:lpstr>ΕΥΧΑΡΙΣΤΩ ΠΟΥ ΜΕ ΠΑΡΑΚΟΛΟΥΘΗΣΑΤΕ        ΣΠΥΡΟΣ ΑΡΖΟΓΛΟΥ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theopoula fel</dc:creator>
  <cp:lastModifiedBy>user</cp:lastModifiedBy>
  <cp:revision>12</cp:revision>
  <dcterms:created xsi:type="dcterms:W3CDTF">2006-08-16T00:00:00Z</dcterms:created>
  <dcterms:modified xsi:type="dcterms:W3CDTF">2016-06-03T09:04:38Z</dcterms:modified>
</cp:coreProperties>
</file>