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Default Extension="wav" ContentType="audio/wav"/>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65" r:id="rId5"/>
    <p:sldId id="259" r:id="rId6"/>
    <p:sldId id="260" r:id="rId7"/>
    <p:sldId id="261" r:id="rId8"/>
    <p:sldId id="266"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media" Target="../media/media1.wav"/><Relationship Id="rId2" Type="http://schemas.openxmlformats.org/officeDocument/2006/relationships/slideLayout" Target="../slideLayouts/slideLayout6.xml"/><Relationship Id="rId1" Type="http://schemas.openxmlformats.org/officeDocument/2006/relationships/video" Target="NULL" TargetMode="Externa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video" Target="NULL" TargetMode="External"/><Relationship Id="rId5" Type="http://schemas.openxmlformats.org/officeDocument/2006/relationships/image" Target="../media/image1.png"/><Relationship Id="rId4" Type="http://schemas.microsoft.com/office/2007/relationships/media" Target="../media/media2.wav"/></Relationships>
</file>

<file path=ppt/slides/_rels/slide3.xml.rels><?xml version="1.0" encoding="UTF-8" standalone="yes"?>
<Relationships xmlns="http://schemas.openxmlformats.org/package/2006/relationships"><Relationship Id="rId8" Type="http://schemas.openxmlformats.org/officeDocument/2006/relationships/hyperlink" Target="https://el.wikipedia.org/wiki/%CE%9F%CF%85%CE%BA%CF%81%CE%B1%CE%BD%CE%AF%CE%B1" TargetMode="External"/><Relationship Id="rId13" Type="http://schemas.openxmlformats.org/officeDocument/2006/relationships/hyperlink" Target="https://el.wikipedia.org/wiki/%CE%9A%CE%B1%CE%B6%CE%B1%CE%BA%CF%83%CF%84%CE%AC%CE%BD" TargetMode="External"/><Relationship Id="rId3" Type="http://schemas.openxmlformats.org/officeDocument/2006/relationships/hyperlink" Target="https://el.wikipedia.org/wiki/%CE%A6%CE%B9%CE%BD%CE%BB%CE%B1%CE%BD%CE%B4%CE%AF%CE%B1" TargetMode="External"/><Relationship Id="rId7" Type="http://schemas.openxmlformats.org/officeDocument/2006/relationships/hyperlink" Target="https://el.wikipedia.org/wiki/%CE%A0%CE%BF%CE%BB%CF%89%CE%BD%CE%AF%CE%B1" TargetMode="External"/><Relationship Id="rId12" Type="http://schemas.openxmlformats.org/officeDocument/2006/relationships/hyperlink" Target="https://el.wikipedia.org/wiki/%CE%91%CE%B6%CE%B5%CF%81%CE%BC%CF%80%CE%B1%CF%8A%CF%84%CE%B6%CE%AC%CE%BD" TargetMode="External"/><Relationship Id="rId2" Type="http://schemas.openxmlformats.org/officeDocument/2006/relationships/hyperlink" Target="https://el.wikipedia.org/wiki/%CE%9D%CE%BF%CF%81%CE%B2%CE%B7%CE%B3%CE%AF%CE%B1" TargetMode="External"/><Relationship Id="rId16" Type="http://schemas.openxmlformats.org/officeDocument/2006/relationships/hyperlink" Target="https://el.wikipedia.org/wiki/%CE%92%CF%8C%CF%81%CE%B5%CE%B9%CE%B1_%CE%9A%CE%BF%CF%81%CE%AD%CE%B1" TargetMode="External"/><Relationship Id="rId1" Type="http://schemas.openxmlformats.org/officeDocument/2006/relationships/slideLayout" Target="../slideLayouts/slideLayout7.xml"/><Relationship Id="rId6" Type="http://schemas.openxmlformats.org/officeDocument/2006/relationships/hyperlink" Target="https://el.wikipedia.org/wiki/%CE%9B%CE%B9%CE%B8%CE%BF%CF%85%CE%B1%CE%BD%CE%AF%CE%B1" TargetMode="External"/><Relationship Id="rId11" Type="http://schemas.openxmlformats.org/officeDocument/2006/relationships/hyperlink" Target="https://el.wikipedia.org/wiki/%CE%9D%CF%8C%CF%84%CE%B9%CE%B1_%CE%9F%CF%83%CF%83%CE%B5%CF%84%CE%AF%CE%B1" TargetMode="External"/><Relationship Id="rId5" Type="http://schemas.openxmlformats.org/officeDocument/2006/relationships/hyperlink" Target="https://el.wikipedia.org/wiki/%CE%9B%CE%B5%CF%84%CE%BF%CE%BD%CE%AF%CE%B1" TargetMode="External"/><Relationship Id="rId15" Type="http://schemas.openxmlformats.org/officeDocument/2006/relationships/hyperlink" Target="https://el.wikipedia.org/wiki/%CE%9C%CE%BF%CE%B3%CE%B3%CE%BF%CE%BB%CE%AF%CE%B1" TargetMode="External"/><Relationship Id="rId10" Type="http://schemas.openxmlformats.org/officeDocument/2006/relationships/hyperlink" Target="https://el.wikipedia.org/wiki/%CE%91%CE%BC%CF%80%CF%87%CE%B1%CE%B6%CE%AF%CE%B1" TargetMode="External"/><Relationship Id="rId4" Type="http://schemas.openxmlformats.org/officeDocument/2006/relationships/hyperlink" Target="https://el.wikipedia.org/wiki/%CE%95%CF%83%CE%B8%CE%BF%CE%BD%CE%AF%CE%B1" TargetMode="External"/><Relationship Id="rId9" Type="http://schemas.openxmlformats.org/officeDocument/2006/relationships/hyperlink" Target="https://el.wikipedia.org/wiki/%CE%93%CE%B5%CF%89%CF%81%CE%B3%CE%AF%CE%B1" TargetMode="External"/><Relationship Id="rId14" Type="http://schemas.openxmlformats.org/officeDocument/2006/relationships/hyperlink" Target="https://el.wikipedia.org/wiki/%CE%9A%CE%AF%CE%BD%CE%B1"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5"/>
          </a:lnRef>
          <a:fillRef idx="3">
            <a:schemeClr val="accent5"/>
          </a:fillRef>
          <a:effectRef idx="2">
            <a:schemeClr val="accent5"/>
          </a:effectRef>
          <a:fontRef idx="minor">
            <a:schemeClr val="lt1"/>
          </a:fontRef>
        </p:style>
        <p:txBody>
          <a:bodyPr>
            <a:normAutofit/>
          </a:bodyPr>
          <a:lstStyle/>
          <a:p>
            <a:r>
              <a:rPr lang="el-GR" sz="9600" dirty="0" smtClean="0"/>
              <a:t>ΡΩΣΙΑ</a:t>
            </a:r>
            <a:endParaRPr lang="el-GR" sz="9600" dirty="0"/>
          </a:p>
        </p:txBody>
      </p:sp>
      <p:pic>
        <p:nvPicPr>
          <p:cNvPr id="3" name="Audio 2">
            <a:hlinkClick r:id="" action="ppaction://media"/>
          </p:cNvPr>
          <p:cNvPicPr>
            <a:picLocks noChangeAspect="1"/>
          </p:cNvPicPr>
          <p:nvPr>
            <a:videoFile r:link="rId1"/>
            <p:extLst>
              <p:ext uri="{DAA4B4D4-6D71-4841-9C94-3DE7FCFB9230}">
                <p14:media xmlns="" xmlns:p14="http://schemas.microsoft.com/office/powerpoint/2010/main" r:embed="rId3"/>
              </p:ext>
            </p:extLst>
          </p:nvPr>
        </p:nvPicPr>
        <p:blipFill>
          <a:blip r:embed="rId4" cstate="print"/>
          <a:stretch>
            <a:fillRect/>
          </a:stretch>
        </p:blipFill>
        <p:spPr>
          <a:xfrm>
            <a:off x="8382000" y="6096000"/>
            <a:ext cx="609600" cy="609600"/>
          </a:xfrm>
          <a:prstGeom prst="rect">
            <a:avLst/>
          </a:prstGeom>
        </p:spPr>
      </p:pic>
    </p:spTree>
    <p:extLst>
      <p:ext uri="{BB962C8B-B14F-4D97-AF65-F5344CB8AC3E}">
        <p14:creationId xmlns="" xmlns:p14="http://schemas.microsoft.com/office/powerpoint/2010/main" val="3963593647"/>
      </p:ext>
    </p:extLst>
  </p:cSld>
  <p:clrMapOvr>
    <a:masterClrMapping/>
  </p:clrMapOvr>
  <p:transition spd="slow" advTm="4203">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showWhenStopped="0">
                <p:cTn id="7" fill="hold" display="0">
                  <p:stCondLst>
                    <p:cond delay="indefinite"/>
                  </p:stCondLst>
                  <p:endCondLst>
                    <p:cond evt="onStopAudio" delay="0">
                      <p:tgtEl>
                        <p:sldTgt/>
                      </p:tgtEl>
                    </p:cond>
                  </p:endCondLst>
                </p:cTn>
                <p:tgtEl>
                  <p:spTgt spid="3"/>
                </p:tgtEl>
              </p:cMediaNode>
            </p:vide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52400" y="-762000"/>
            <a:ext cx="9296400" cy="7620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 name="Audio 1">
            <a:hlinkClick r:id="" action="ppaction://media"/>
          </p:cNvPr>
          <p:cNvPicPr>
            <a:picLocks noChangeAspect="1"/>
          </p:cNvPicPr>
          <p:nvPr>
            <a:videoFile r:link="rId1"/>
            <p:extLst>
              <p:ext uri="{DAA4B4D4-6D71-4841-9C94-3DE7FCFB9230}">
                <p14:media xmlns="" xmlns:p14="http://schemas.microsoft.com/office/powerpoint/2010/main" r:embed="rId4"/>
              </p:ext>
            </p:extLst>
          </p:nvPr>
        </p:nvPicPr>
        <p:blipFill>
          <a:blip r:embed="rId5" cstate="print"/>
          <a:stretch>
            <a:fillRect/>
          </a:stretch>
        </p:blipFill>
        <p:spPr>
          <a:xfrm>
            <a:off x="8382000" y="6096000"/>
            <a:ext cx="609600" cy="609600"/>
          </a:xfrm>
          <a:prstGeom prst="rect">
            <a:avLst/>
          </a:prstGeom>
        </p:spPr>
      </p:pic>
    </p:spTree>
    <p:extLst>
      <p:ext uri="{BB962C8B-B14F-4D97-AF65-F5344CB8AC3E}">
        <p14:creationId xmlns="" xmlns:p14="http://schemas.microsoft.com/office/powerpoint/2010/main" val="3708703062"/>
      </p:ext>
    </p:extLst>
  </p:cSld>
  <p:clrMapOvr>
    <a:masterClrMapping/>
  </p:clrMapOvr>
  <p:transition spd="slow" advTm="3093">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showWhenStopped="0">
                <p:cTn id="7" fill="hold" display="0">
                  <p:stCondLst>
                    <p:cond delay="indefinite"/>
                  </p:stCondLst>
                  <p:endCondLst>
                    <p:cond evt="onStopAudio" delay="0">
                      <p:tgtEl>
                        <p:sldTgt/>
                      </p:tgtEl>
                    </p:cond>
                  </p:endCondLst>
                </p:cTn>
                <p:tgtEl>
                  <p:spTgt spid="2"/>
                </p:tgtEl>
              </p:cMediaNode>
            </p:vide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28670"/>
            <a:ext cx="9144000" cy="501675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l-GR" sz="4000" dirty="0"/>
              <a:t>Από τα βορειοδυτικά ως τα νοτιοανατολικά, η Ρωσία, μοιράζεται εδαφικά σύνορα με τη </a:t>
            </a:r>
            <a:r>
              <a:rPr lang="el-GR" sz="4000" dirty="0">
                <a:hlinkClick r:id="rId2" tooltip="Νορβηγία"/>
              </a:rPr>
              <a:t>Νορβηγία</a:t>
            </a:r>
            <a:r>
              <a:rPr lang="el-GR" sz="4000" dirty="0"/>
              <a:t>, τη </a:t>
            </a:r>
            <a:r>
              <a:rPr lang="el-GR" sz="4000" dirty="0">
                <a:hlinkClick r:id="rId3" tooltip="Φινλανδία"/>
              </a:rPr>
              <a:t>Φινλανδία</a:t>
            </a:r>
            <a:r>
              <a:rPr lang="el-GR" sz="4000" dirty="0"/>
              <a:t>, την </a:t>
            </a:r>
            <a:r>
              <a:rPr lang="el-GR" sz="4000" dirty="0">
                <a:hlinkClick r:id="rId4" tooltip="Εσθονία"/>
              </a:rPr>
              <a:t>Εσθονία</a:t>
            </a:r>
            <a:r>
              <a:rPr lang="el-GR" sz="4000" dirty="0"/>
              <a:t>, τη </a:t>
            </a:r>
            <a:r>
              <a:rPr lang="el-GR" sz="4000" dirty="0">
                <a:hlinkClick r:id="rId5" tooltip="Λετονία"/>
              </a:rPr>
              <a:t>Λετονία</a:t>
            </a:r>
            <a:r>
              <a:rPr lang="el-GR" sz="4000" dirty="0"/>
              <a:t>, τη </a:t>
            </a:r>
            <a:r>
              <a:rPr lang="el-GR" sz="4000" dirty="0">
                <a:hlinkClick r:id="rId6" tooltip="Λιθουανία"/>
              </a:rPr>
              <a:t>Λιθουανία</a:t>
            </a:r>
            <a:r>
              <a:rPr lang="el-GR" sz="4000" dirty="0"/>
              <a:t>, την </a:t>
            </a:r>
            <a:r>
              <a:rPr lang="el-GR" sz="4000" dirty="0">
                <a:hlinkClick r:id="rId7" tooltip="Πολωνία"/>
              </a:rPr>
              <a:t>Πολωνία</a:t>
            </a:r>
            <a:r>
              <a:rPr lang="el-GR" sz="4000" dirty="0"/>
              <a:t>, την </a:t>
            </a:r>
            <a:r>
              <a:rPr lang="el-GR" sz="4000" dirty="0">
                <a:hlinkClick r:id="rId8" tooltip="Ουκρανία"/>
              </a:rPr>
              <a:t>Ουκρανία</a:t>
            </a:r>
            <a:r>
              <a:rPr lang="el-GR" sz="4000" dirty="0"/>
              <a:t>, τη </a:t>
            </a:r>
            <a:r>
              <a:rPr lang="el-GR" sz="4000" dirty="0">
                <a:hlinkClick r:id="rId9" tooltip="Γεωργία"/>
              </a:rPr>
              <a:t>Γεωργία</a:t>
            </a:r>
            <a:r>
              <a:rPr lang="el-GR" sz="4000" dirty="0"/>
              <a:t>, την </a:t>
            </a:r>
            <a:r>
              <a:rPr lang="el-GR" sz="4000" dirty="0">
                <a:hlinkClick r:id="rId10" tooltip="Αμπχαζία"/>
              </a:rPr>
              <a:t>Αμπχαζία</a:t>
            </a:r>
            <a:r>
              <a:rPr lang="el-GR" sz="4000" dirty="0"/>
              <a:t>, τη </a:t>
            </a:r>
            <a:r>
              <a:rPr lang="el-GR" sz="4000" dirty="0">
                <a:hlinkClick r:id="rId11" tooltip="Νότια Οσσετία"/>
              </a:rPr>
              <a:t>Νότια Οσσετία</a:t>
            </a:r>
            <a:r>
              <a:rPr lang="el-GR" sz="4000" dirty="0"/>
              <a:t>, το </a:t>
            </a:r>
            <a:r>
              <a:rPr lang="el-GR" sz="4000" dirty="0">
                <a:hlinkClick r:id="rId12" tooltip="Αζερμπαϊτζάν"/>
              </a:rPr>
              <a:t>Αζερμπαϊτζάν</a:t>
            </a:r>
            <a:r>
              <a:rPr lang="el-GR" sz="4000" dirty="0"/>
              <a:t>, το </a:t>
            </a:r>
            <a:r>
              <a:rPr lang="el-GR" sz="4000" dirty="0">
                <a:hlinkClick r:id="rId13" tooltip="Καζακστάν"/>
              </a:rPr>
              <a:t>Καζακστάν</a:t>
            </a:r>
            <a:r>
              <a:rPr lang="el-GR" sz="4000" dirty="0"/>
              <a:t>, την </a:t>
            </a:r>
            <a:r>
              <a:rPr lang="el-GR" sz="4000" dirty="0">
                <a:hlinkClick r:id="rId14" tooltip="Κίνα"/>
              </a:rPr>
              <a:t>Κίνα</a:t>
            </a:r>
            <a:r>
              <a:rPr lang="el-GR" sz="4000" dirty="0"/>
              <a:t>, τη </a:t>
            </a:r>
            <a:r>
              <a:rPr lang="el-GR" sz="4000" dirty="0">
                <a:hlinkClick r:id="rId15" tooltip="Μογγολία"/>
              </a:rPr>
              <a:t>Μογγολία</a:t>
            </a:r>
            <a:r>
              <a:rPr lang="el-GR" sz="4000" dirty="0"/>
              <a:t> και τη </a:t>
            </a:r>
            <a:r>
              <a:rPr lang="el-GR" sz="4000" dirty="0">
                <a:hlinkClick r:id="rId16" tooltip="Βόρεια Κορέα"/>
              </a:rPr>
              <a:t>Βόρεια Κορέα</a:t>
            </a:r>
            <a:endParaRPr lang="el-GR" sz="4000" dirty="0"/>
          </a:p>
        </p:txBody>
      </p:sp>
    </p:spTree>
    <p:extLst>
      <p:ext uri="{BB962C8B-B14F-4D97-AF65-F5344CB8AC3E}">
        <p14:creationId xmlns="" xmlns:p14="http://schemas.microsoft.com/office/powerpoint/2010/main" val="3134229795"/>
      </p:ext>
    </p:extLst>
  </p:cSld>
  <p:clrMapOvr>
    <a:masterClrMapping/>
  </p:clrMapOvr>
  <p:transition spd="slow" advTm="18235">
    <p:cover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0"/>
            <a:ext cx="9144000" cy="1643050"/>
          </a:xfrm>
        </p:spPr>
        <p:style>
          <a:lnRef idx="1">
            <a:schemeClr val="accent3"/>
          </a:lnRef>
          <a:fillRef idx="3">
            <a:schemeClr val="accent3"/>
          </a:fillRef>
          <a:effectRef idx="2">
            <a:schemeClr val="accent3"/>
          </a:effectRef>
          <a:fontRef idx="minor">
            <a:schemeClr val="lt1"/>
          </a:fontRef>
        </p:style>
        <p:txBody>
          <a:bodyPr/>
          <a:lstStyle/>
          <a:p>
            <a:r>
              <a:rPr lang="el-GR" dirty="0" smtClean="0"/>
              <a:t>ΚΛΙΜΑ</a:t>
            </a:r>
            <a:endParaRPr lang="el-GR" dirty="0"/>
          </a:p>
        </p:txBody>
      </p:sp>
      <p:sp>
        <p:nvSpPr>
          <p:cNvPr id="3" name="2 - Υπότιτλος"/>
          <p:cNvSpPr>
            <a:spLocks noGrp="1"/>
          </p:cNvSpPr>
          <p:nvPr>
            <p:ph type="subTitle" idx="1"/>
          </p:nvPr>
        </p:nvSpPr>
        <p:spPr>
          <a:xfrm>
            <a:off x="0" y="1643050"/>
            <a:ext cx="9144000" cy="5214950"/>
          </a:xfrm>
        </p:spPr>
        <p:style>
          <a:lnRef idx="1">
            <a:schemeClr val="accent3"/>
          </a:lnRef>
          <a:fillRef idx="2">
            <a:schemeClr val="accent3"/>
          </a:fillRef>
          <a:effectRef idx="1">
            <a:schemeClr val="accent3"/>
          </a:effectRef>
          <a:fontRef idx="minor">
            <a:schemeClr val="dk1"/>
          </a:fontRef>
        </p:style>
        <p:txBody>
          <a:bodyPr/>
          <a:lstStyle/>
          <a:p>
            <a:r>
              <a:rPr lang="el-GR" dirty="0" smtClean="0"/>
              <a:t>Η θέση της Ρωσίας στο βόρειο τμήμα της Ευρασίας προκάλεσε η τοποθέτηση του στην Αρκτική, πολικού ψύχους, ήπιο και υποτροπικό κλίμα σε ορισμένες ζώνες. Το μεγαλύτερο μέρος του εδάφους της βρίσκεται στην εύκρατη ζώνη. Μια ποικιλία του κλίματος εξαρτάται επίσης από την τοπογραφία και την εγγύτητα ή την απόσταση του ωκεανού.</a:t>
            </a:r>
            <a:endParaRPr lang="el-GR" dirty="0"/>
          </a:p>
        </p:txBody>
      </p:sp>
    </p:spTree>
  </p:cSld>
  <p:clrMapOvr>
    <a:masterClrMapping/>
  </p:clrMapOvr>
  <p:transition advTm="16937"/>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985581842"/>
      </p:ext>
    </p:extLst>
  </p:cSld>
  <p:clrMapOvr>
    <a:masterClrMapping/>
  </p:clrMapOvr>
  <p:transition spd="slow" advTm="3453">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6"/>
          </a:lnRef>
          <a:fillRef idx="3">
            <a:schemeClr val="accent6"/>
          </a:fillRef>
          <a:effectRef idx="2">
            <a:schemeClr val="accent6"/>
          </a:effectRef>
          <a:fontRef idx="minor">
            <a:schemeClr val="lt1"/>
          </a:fontRef>
        </p:style>
        <p:txBody>
          <a:bodyPr>
            <a:noAutofit/>
          </a:bodyPr>
          <a:lstStyle/>
          <a:p>
            <a:r>
              <a:rPr lang="el-GR" sz="6000" dirty="0" smtClean="0"/>
              <a:t>ΤΑ ΑΞΙΟΘΕΑΤΑ ΤΗΣ</a:t>
            </a:r>
            <a:endParaRPr lang="el-GR" sz="6000" dirty="0"/>
          </a:p>
        </p:txBody>
      </p:sp>
    </p:spTree>
    <p:extLst>
      <p:ext uri="{BB962C8B-B14F-4D97-AF65-F5344CB8AC3E}">
        <p14:creationId xmlns="" xmlns:p14="http://schemas.microsoft.com/office/powerpoint/2010/main" val="1783258983"/>
      </p:ext>
    </p:extLst>
  </p:cSld>
  <p:clrMapOvr>
    <a:masterClrMapping/>
  </p:clrMapOvr>
  <p:transition spd="slow" advTm="1157">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 y="0"/>
            <a:ext cx="9144000" cy="6858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325164613"/>
      </p:ext>
    </p:extLst>
  </p:cSld>
  <p:clrMapOvr>
    <a:masterClrMapping/>
  </p:clrMapOvr>
  <p:transition spd="slow" advTm="2781">
    <p:zoom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Αποτέλεσμα εικόνας για αξιοθεατα ρωσιας"/>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ransition advTm="3469">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37073" cy="1600200"/>
          </a:xfrm>
        </p:spPr>
        <p:style>
          <a:lnRef idx="2">
            <a:schemeClr val="dk1">
              <a:shade val="50000"/>
            </a:schemeClr>
          </a:lnRef>
          <a:fillRef idx="1">
            <a:schemeClr val="dk1"/>
          </a:fillRef>
          <a:effectRef idx="0">
            <a:schemeClr val="dk1"/>
          </a:effectRef>
          <a:fontRef idx="minor">
            <a:schemeClr val="lt1"/>
          </a:fontRef>
        </p:style>
        <p:txBody>
          <a:bodyPr>
            <a:normAutofit/>
          </a:bodyPr>
          <a:lstStyle/>
          <a:p>
            <a:r>
              <a:rPr lang="el-GR" dirty="0" smtClean="0"/>
              <a:t>ΕΥΧΑΡΙΣΤΩ ΠΟΥ ΜΕ ΠΑΡΑΚΟΛΟΥΘΗΣΑΤΕ</a:t>
            </a:r>
            <a:endParaRPr lang="el-GR" dirty="0"/>
          </a:p>
        </p:txBody>
      </p:sp>
      <p:sp>
        <p:nvSpPr>
          <p:cNvPr id="3" name="Content Placeholder 2"/>
          <p:cNvSpPr>
            <a:spLocks noGrp="1"/>
          </p:cNvSpPr>
          <p:nvPr>
            <p:ph idx="1"/>
          </p:nvPr>
        </p:nvSpPr>
        <p:spPr>
          <a:xfrm>
            <a:off x="0" y="1600200"/>
            <a:ext cx="9144000" cy="5257800"/>
          </a:xfrm>
        </p:spPr>
        <p:style>
          <a:lnRef idx="2">
            <a:schemeClr val="dk1">
              <a:shade val="50000"/>
            </a:schemeClr>
          </a:lnRef>
          <a:fillRef idx="1">
            <a:schemeClr val="dk1"/>
          </a:fillRef>
          <a:effectRef idx="0">
            <a:schemeClr val="dk1"/>
          </a:effectRef>
          <a:fontRef idx="minor">
            <a:schemeClr val="lt1"/>
          </a:fontRef>
        </p:style>
        <p:txBody>
          <a:bodyPr>
            <a:normAutofit/>
          </a:bodyPr>
          <a:lstStyle/>
          <a:p>
            <a:pPr>
              <a:buNone/>
            </a:pPr>
            <a:r>
              <a:rPr lang="el-GR" sz="9600" smtClean="0"/>
              <a:t>			ΣΠΥΡΟΣ 					ΑΡΖΟΓΛΟΥ</a:t>
            </a:r>
            <a:endParaRPr lang="el-GR" sz="9600" dirty="0" smtClean="0"/>
          </a:p>
          <a:p>
            <a:endParaRPr lang="el-GR" sz="9600" dirty="0"/>
          </a:p>
        </p:txBody>
      </p:sp>
    </p:spTree>
    <p:extLst>
      <p:ext uri="{BB962C8B-B14F-4D97-AF65-F5344CB8AC3E}">
        <p14:creationId xmlns="" xmlns:p14="http://schemas.microsoft.com/office/powerpoint/2010/main" val="4247721803"/>
      </p:ext>
    </p:extLst>
  </p:cSld>
  <p:clrMapOvr>
    <a:masterClrMapping/>
  </p:clrMapOvr>
  <p:transition spd="slow" advTm="2156">
    <p:wip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80</Words>
  <Application>Microsoft Office PowerPoint</Application>
  <PresentationFormat>Προβολή στην οθόνη (4:3)</PresentationFormat>
  <Paragraphs>7</Paragraphs>
  <Slides>9</Slides>
  <Notes>0</Notes>
  <HiddenSlides>0</HiddenSlides>
  <MMClips>2</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Office Theme</vt:lpstr>
      <vt:lpstr>ΡΩΣΙΑ</vt:lpstr>
      <vt:lpstr>Διαφάνεια 2</vt:lpstr>
      <vt:lpstr>Διαφάνεια 3</vt:lpstr>
      <vt:lpstr>ΚΛΙΜΑ</vt:lpstr>
      <vt:lpstr>Διαφάνεια 5</vt:lpstr>
      <vt:lpstr>ΤΑ ΑΞΙΟΘΕΑΤΑ ΤΗΣ</vt:lpstr>
      <vt:lpstr>Διαφάνεια 7</vt:lpstr>
      <vt:lpstr>Διαφάνεια 8</vt:lpstr>
      <vt:lpstr>ΕΥΧΑΡΙΣΤΩ ΠΟΥ ΜΕ ΠΑΡΑΚΟΛΟΥΘΗΣΑΤΕ</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ΡΩΣΙΑ</dc:title>
  <dc:creator>theopoula fel</dc:creator>
  <cp:lastModifiedBy>user</cp:lastModifiedBy>
  <cp:revision>7</cp:revision>
  <dcterms:created xsi:type="dcterms:W3CDTF">2006-08-16T00:00:00Z</dcterms:created>
  <dcterms:modified xsi:type="dcterms:W3CDTF">2016-06-03T09:26:26Z</dcterms:modified>
</cp:coreProperties>
</file>